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3" r:id="rId4"/>
    <p:sldId id="261" r:id="rId5"/>
    <p:sldId id="271" r:id="rId6"/>
    <p:sldId id="274" r:id="rId7"/>
    <p:sldId id="266" r:id="rId8"/>
    <p:sldId id="275" r:id="rId9"/>
    <p:sldId id="276" r:id="rId10"/>
    <p:sldId id="277" r:id="rId11"/>
    <p:sldId id="264" r:id="rId12"/>
    <p:sldId id="272" r:id="rId13"/>
    <p:sldId id="270" r:id="rId14"/>
    <p:sldId id="26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2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4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37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8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early</a:t>
            </a:r>
            <a:r>
              <a:rPr lang="pl-PL" sz="4800" dirty="0">
                <a:solidFill>
                  <a:schemeClr val="bg1"/>
                </a:solidFill>
              </a:rPr>
              <a:t> </a:t>
            </a:r>
            <a:r>
              <a:rPr lang="pl-PL" sz="4800" dirty="0" err="1">
                <a:solidFill>
                  <a:schemeClr val="bg1"/>
                </a:solidFill>
              </a:rPr>
              <a:t>stopping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AA2FD-5943-9063-9A56-0102F805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40" y="1583212"/>
            <a:ext cx="4094072" cy="105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F8235-8F1B-1B7D-ECC0-7764C3D8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804" y="3285188"/>
            <a:ext cx="533474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9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523877" y="2642780"/>
            <a:ext cx="490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</a:t>
            </a:r>
          </a:p>
          <a:p>
            <a:pPr algn="ctr"/>
            <a:r>
              <a:rPr lang="pl-PL" sz="4800" dirty="0">
                <a:solidFill>
                  <a:schemeClr val="bg1"/>
                </a:solidFill>
              </a:rPr>
              <a:t>(</a:t>
            </a:r>
            <a:r>
              <a:rPr lang="pl-PL" sz="4800" dirty="0" err="1">
                <a:solidFill>
                  <a:schemeClr val="bg1"/>
                </a:solidFill>
              </a:rPr>
              <a:t>tqdm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0309-92AA-920E-C3C3-D176BEBC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89" y="-1390"/>
            <a:ext cx="6315074" cy="67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(</a:t>
            </a:r>
            <a:r>
              <a:rPr lang="pl-PL" sz="4800" dirty="0" err="1">
                <a:solidFill>
                  <a:schemeClr val="bg1"/>
                </a:solidFill>
              </a:rPr>
              <a:t>plots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810B1-3AD5-C0B7-48E2-0B396B53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" y="1717387"/>
            <a:ext cx="11762595" cy="43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95250" y="2400865"/>
            <a:ext cx="4353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</a:t>
            </a:r>
          </a:p>
          <a:p>
            <a:pPr algn="ctr"/>
            <a:r>
              <a:rPr lang="pl-PL" sz="4000" dirty="0">
                <a:solidFill>
                  <a:schemeClr val="bg1"/>
                </a:solidFill>
              </a:rPr>
              <a:t>(</a:t>
            </a:r>
            <a:r>
              <a:rPr lang="pl-PL" sz="4000" dirty="0" err="1">
                <a:solidFill>
                  <a:schemeClr val="bg1"/>
                </a:solidFill>
              </a:rPr>
              <a:t>confusion</a:t>
            </a:r>
            <a:r>
              <a:rPr lang="pl-PL" sz="4000" dirty="0">
                <a:solidFill>
                  <a:schemeClr val="bg1"/>
                </a:solidFill>
              </a:rPr>
              <a:t> matrix)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AAB-C115-A74D-CBA6-62337416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98" y="0"/>
            <a:ext cx="7390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5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CONCLUSION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901C339-606B-981F-BF1D-A95BA3F2C072}"/>
              </a:ext>
            </a:extLst>
          </p:cNvPr>
          <p:cNvSpPr txBox="1"/>
          <p:nvPr/>
        </p:nvSpPr>
        <p:spPr>
          <a:xfrm>
            <a:off x="7945582" y="1682250"/>
            <a:ext cx="149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OUR DATE: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884AFD1-932E-9D3F-D2EF-0B2771D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18" y="2201500"/>
            <a:ext cx="3141518" cy="22643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1E3BF7A-9D68-F900-96F3-6857E78F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5" y="2780709"/>
            <a:ext cx="3323614" cy="23322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5D9B8D7-7057-96B1-6FB0-049C5920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41" y="4321410"/>
            <a:ext cx="3141518" cy="2242258"/>
          </a:xfrm>
          <a:prstGeom prst="rect">
            <a:avLst/>
          </a:prstGeom>
        </p:spPr>
      </p:pic>
      <p:pic>
        <p:nvPicPr>
          <p:cNvPr id="17" name="Grafika 16" descr="Strzałka w górę z wypełnieniem pełnym">
            <a:extLst>
              <a:ext uri="{FF2B5EF4-FFF2-40B4-BE49-F238E27FC236}">
                <a16:creationId xmlns:a16="http://schemas.microsoft.com/office/drawing/2014/main" id="{6DD56B6E-D434-77C2-AECD-3FB4884E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1" y="2707359"/>
            <a:ext cx="599100" cy="599100"/>
          </a:xfrm>
          <a:prstGeom prst="rect">
            <a:avLst/>
          </a:prstGeom>
        </p:spPr>
      </p:pic>
      <p:pic>
        <p:nvPicPr>
          <p:cNvPr id="18" name="Grafika 17" descr="Strzałka w górę z wypełnieniem pełnym">
            <a:extLst>
              <a:ext uri="{FF2B5EF4-FFF2-40B4-BE49-F238E27FC236}">
                <a16:creationId xmlns:a16="http://schemas.microsoft.com/office/drawing/2014/main" id="{FA0BA76B-D15B-1B1B-9AF6-3D8F7FE95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2" y="3532040"/>
            <a:ext cx="599100" cy="59910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400A11DF-B24A-2AB5-686B-B590452DB4CB}"/>
              </a:ext>
            </a:extLst>
          </p:cNvPr>
          <p:cNvSpPr txBox="1"/>
          <p:nvPr/>
        </p:nvSpPr>
        <p:spPr>
          <a:xfrm>
            <a:off x="1863511" y="2806854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Training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C64F3-1282-12CC-6FFF-199CDCAB4C7A}"/>
              </a:ext>
            </a:extLst>
          </p:cNvPr>
          <p:cNvSpPr txBox="1"/>
          <p:nvPr/>
        </p:nvSpPr>
        <p:spPr>
          <a:xfrm>
            <a:off x="1863511" y="3651037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Validation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13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9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0C81C-64D9-E02F-0F45-D3F560BB21A9}"/>
              </a:ext>
            </a:extLst>
          </p:cNvPr>
          <p:cNvGrpSpPr/>
          <p:nvPr/>
        </p:nvGrpSpPr>
        <p:grpSpPr>
          <a:xfrm>
            <a:off x="212492" y="3694411"/>
            <a:ext cx="11767016" cy="2095502"/>
            <a:chOff x="685799" y="4255817"/>
            <a:chExt cx="11767016" cy="2095502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678" y="4255820"/>
              <a:ext cx="2095499" cy="2095499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" y="4255820"/>
              <a:ext cx="2095499" cy="2095499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436" y="4255818"/>
              <a:ext cx="2095499" cy="2095499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557" y="4255818"/>
              <a:ext cx="2095499" cy="2095499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7315" y="4255817"/>
              <a:ext cx="2095500" cy="20955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D51F2-1DD9-A984-1758-95461E947A22}"/>
              </a:ext>
            </a:extLst>
          </p:cNvPr>
          <p:cNvSpPr txBox="1"/>
          <p:nvPr/>
        </p:nvSpPr>
        <p:spPr>
          <a:xfrm>
            <a:off x="109186" y="6000096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500" dirty="0">
                <a:solidFill>
                  <a:schemeClr val="bg1"/>
                </a:solidFill>
              </a:rPr>
              <a:t>(1) </a:t>
            </a:r>
            <a:r>
              <a:rPr lang="en-US" sz="1500" dirty="0">
                <a:solidFill>
                  <a:schemeClr val="bg1"/>
                </a:solidFill>
              </a:rPr>
              <a:t>colon benign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8527F-2534-6C61-17E2-B294BC8323BC}"/>
              </a:ext>
            </a:extLst>
          </p:cNvPr>
          <p:cNvSpPr txBox="1"/>
          <p:nvPr/>
        </p:nvSpPr>
        <p:spPr>
          <a:xfrm>
            <a:off x="2578717" y="6000096"/>
            <a:ext cx="2198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(2) colon adenocarcinoma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CE77-BCC0-14D1-6E3C-CBEDA8A865F2}"/>
              </a:ext>
            </a:extLst>
          </p:cNvPr>
          <p:cNvSpPr txBox="1"/>
          <p:nvPr/>
        </p:nvSpPr>
        <p:spPr>
          <a:xfrm>
            <a:off x="4996596" y="6000096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</a:t>
            </a:r>
            <a:r>
              <a:rPr lang="pl-PL" sz="1500" dirty="0">
                <a:solidFill>
                  <a:schemeClr val="bg1"/>
                </a:solidFill>
              </a:rPr>
              <a:t>3</a:t>
            </a:r>
            <a:r>
              <a:rPr lang="en-US" sz="1500" dirty="0">
                <a:solidFill>
                  <a:schemeClr val="bg1"/>
                </a:solidFill>
              </a:rPr>
              <a:t>) lung benign </a:t>
            </a:r>
            <a:r>
              <a:rPr lang="en-US" sz="1500" dirty="0" err="1">
                <a:solidFill>
                  <a:schemeClr val="bg1"/>
                </a:solidFill>
              </a:rPr>
              <a:t>tissu</a:t>
            </a:r>
            <a:r>
              <a:rPr lang="pl-PL" sz="1500" dirty="0">
                <a:solidFill>
                  <a:schemeClr val="bg1"/>
                </a:solidFill>
              </a:rPr>
              <a:t>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050F7-D857-EC11-931B-C121D39974E6}"/>
              </a:ext>
            </a:extLst>
          </p:cNvPr>
          <p:cNvSpPr txBox="1"/>
          <p:nvPr/>
        </p:nvSpPr>
        <p:spPr>
          <a:xfrm>
            <a:off x="7414478" y="6000096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(4) lung adenocarcinoma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18408-F514-8BAE-E35B-F13C607894F1}"/>
              </a:ext>
            </a:extLst>
          </p:cNvPr>
          <p:cNvSpPr txBox="1"/>
          <p:nvPr/>
        </p:nvSpPr>
        <p:spPr>
          <a:xfrm>
            <a:off x="9832355" y="6000095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(5) lung squamous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157429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5CAB1-F0DA-F29F-5A6F-0327DB05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21" y="1384012"/>
            <a:ext cx="8880025" cy="51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800">
                <a:solidFill>
                  <a:schemeClr val="bg1"/>
                </a:solidFill>
              </a:rPr>
              <a:t>(1)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13703-1208-099A-D664-648C25DBB48C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(1)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C4F36-4CD1-A527-66F8-BB7FDF51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91" y="1384012"/>
            <a:ext cx="5450482" cy="533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67539-5AFD-7E9D-F6B8-20AD1D9FB495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8ACD4-75E3-1B93-4929-3CB718A40A96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(2)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48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CD0DB281-6468-A0EC-6D4F-1A3FF7F2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08" y="2783774"/>
            <a:ext cx="3581400" cy="59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AA6B8-AC1F-80B4-58EB-FBE277CBE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481" y="2842704"/>
            <a:ext cx="3686689" cy="4667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452D67-AB81-9E90-5B9D-5F3ADD52AB33}"/>
              </a:ext>
            </a:extLst>
          </p:cNvPr>
          <p:cNvGrpSpPr/>
          <p:nvPr/>
        </p:nvGrpSpPr>
        <p:grpSpPr>
          <a:xfrm>
            <a:off x="-95250" y="1882351"/>
            <a:ext cx="12192000" cy="704003"/>
            <a:chOff x="412317" y="2013084"/>
            <a:chExt cx="10356659" cy="598025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70CDF997-E789-E1FB-D082-6D48069B4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645" r="4193" b="-402"/>
            <a:stretch/>
          </p:blipFill>
          <p:spPr>
            <a:xfrm>
              <a:off x="412317" y="2013084"/>
              <a:ext cx="5119985" cy="598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50EC7D-69B6-3B3B-5390-893AEF10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7185" y="2023664"/>
              <a:ext cx="5191791" cy="57686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6FA12F-01BA-6C53-BC43-ABA743531A9C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E1ACD-0CDD-BBD5-B270-5F83E6212CEE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(3)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0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traning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45FFF-51DE-9DBD-1C98-DD3907E9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427" y="1384012"/>
            <a:ext cx="9397146" cy="52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2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validation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52B5-7AA8-1732-4829-6D3ADA10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6" y="1590332"/>
            <a:ext cx="880232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0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185</Words>
  <Application>Microsoft Office PowerPoint</Application>
  <PresentationFormat>Widescreen</PresentationFormat>
  <Paragraphs>58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Joanna Wiekiera (jw302114)</cp:lastModifiedBy>
  <cp:revision>10</cp:revision>
  <dcterms:created xsi:type="dcterms:W3CDTF">2024-01-18T22:38:19Z</dcterms:created>
  <dcterms:modified xsi:type="dcterms:W3CDTF">2024-06-23T19:18:26Z</dcterms:modified>
</cp:coreProperties>
</file>